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>
      <p:cViewPr varScale="1">
        <p:scale>
          <a:sx n="90" d="100"/>
          <a:sy n="90" d="100"/>
        </p:scale>
        <p:origin x="108" y="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6CD6-C4F4-434E-9D8C-8A97B3C98E58}" type="datetimeFigureOut">
              <a:rPr lang="en-US" smtClean="0"/>
              <a:t>09-May-16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E01C2-9F79-4A3A-AAC6-F6241AAFD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45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6CD6-C4F4-434E-9D8C-8A97B3C98E58}" type="datetimeFigureOut">
              <a:rPr lang="en-US" smtClean="0"/>
              <a:t>09-May-16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E01C2-9F79-4A3A-AAC6-F6241AAFD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01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6CD6-C4F4-434E-9D8C-8A97B3C98E58}" type="datetimeFigureOut">
              <a:rPr lang="en-US" smtClean="0"/>
              <a:t>09-May-16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E01C2-9F79-4A3A-AAC6-F6241AAFD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24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6CD6-C4F4-434E-9D8C-8A97B3C98E58}" type="datetimeFigureOut">
              <a:rPr lang="en-US" smtClean="0"/>
              <a:t>09-May-16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E01C2-9F79-4A3A-AAC6-F6241AAFD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04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6CD6-C4F4-434E-9D8C-8A97B3C98E58}" type="datetimeFigureOut">
              <a:rPr lang="en-US" smtClean="0"/>
              <a:t>09-May-16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E01C2-9F79-4A3A-AAC6-F6241AAFD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07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6CD6-C4F4-434E-9D8C-8A97B3C98E58}" type="datetimeFigureOut">
              <a:rPr lang="en-US" smtClean="0"/>
              <a:t>09-May-16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E01C2-9F79-4A3A-AAC6-F6241AAFD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16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6CD6-C4F4-434E-9D8C-8A97B3C98E58}" type="datetimeFigureOut">
              <a:rPr lang="en-US" smtClean="0"/>
              <a:t>09-May-16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E01C2-9F79-4A3A-AAC6-F6241AAFD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49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6CD6-C4F4-434E-9D8C-8A97B3C98E58}" type="datetimeFigureOut">
              <a:rPr lang="en-US" smtClean="0"/>
              <a:t>09-May-16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E01C2-9F79-4A3A-AAC6-F6241AAFD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967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6CD6-C4F4-434E-9D8C-8A97B3C98E58}" type="datetimeFigureOut">
              <a:rPr lang="en-US" smtClean="0"/>
              <a:t>09-May-16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E01C2-9F79-4A3A-AAC6-F6241AAFD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9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6CD6-C4F4-434E-9D8C-8A97B3C98E58}" type="datetimeFigureOut">
              <a:rPr lang="en-US" smtClean="0"/>
              <a:t>09-May-16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E01C2-9F79-4A3A-AAC6-F6241AAFD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949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6CD6-C4F4-434E-9D8C-8A97B3C98E58}" type="datetimeFigureOut">
              <a:rPr lang="en-US" smtClean="0"/>
              <a:t>09-May-16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E01C2-9F79-4A3A-AAC6-F6241AAFD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8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06CD6-C4F4-434E-9D8C-8A97B3C98E58}" type="datetimeFigureOut">
              <a:rPr lang="en-US" smtClean="0"/>
              <a:t>09-May-16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E01C2-9F79-4A3A-AAC6-F6241AAFD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68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4" r="9090" b="30484"/>
          <a:stretch/>
        </p:blipFill>
        <p:spPr>
          <a:xfrm>
            <a:off x="5180386" y="-99227"/>
            <a:ext cx="7373112" cy="6857989"/>
          </a:xfrm>
          <a:prstGeom prst="rect">
            <a:avLst/>
          </a:prstGeom>
        </p:spPr>
      </p:pic>
      <p:sp>
        <p:nvSpPr>
          <p:cNvPr id="8" name="Freeform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51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52" y="-479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81384" y="1528395"/>
            <a:ext cx="7331528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SELF ESTEEM</a:t>
            </a:r>
          </a:p>
          <a:p>
            <a:pPr algn="ctr"/>
            <a:r>
              <a:rPr lang="en-US" sz="8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How to Improve</a:t>
            </a:r>
          </a:p>
          <a:p>
            <a:pPr algn="ctr"/>
            <a:r>
              <a:rPr lang="en-US" sz="8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 Simple Step</a:t>
            </a:r>
          </a:p>
          <a:p>
            <a:pPr algn="ctr"/>
            <a:r>
              <a:rPr lang="en-US" sz="8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-Mitesh Khatri</a:t>
            </a:r>
            <a:endParaRPr lang="en-US" sz="8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9098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indu k</dc:creator>
  <cp:lastModifiedBy>indu k</cp:lastModifiedBy>
  <cp:revision>1</cp:revision>
  <dcterms:created xsi:type="dcterms:W3CDTF">2016-05-09T12:07:30Z</dcterms:created>
  <dcterms:modified xsi:type="dcterms:W3CDTF">2016-05-09T12:08:02Z</dcterms:modified>
</cp:coreProperties>
</file>